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9" r:id="rId3"/>
    <p:sldId id="260" r:id="rId4"/>
    <p:sldId id="264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5" r:id="rId24"/>
    <p:sldId id="286" r:id="rId25"/>
    <p:sldId id="291" r:id="rId26"/>
    <p:sldId id="292" r:id="rId27"/>
    <p:sldId id="293" r:id="rId2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435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0129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02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5527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17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213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4699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3077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4447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87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1581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3760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6604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4616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7179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7809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46D2D-6AA0-40F7-99DA-A7B2F42B8137}" type="datetimeFigureOut">
              <a:rPr lang="es-AR" smtClean="0"/>
              <a:t>6/5/2021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50F399-AF3C-4602-90A3-813956B29D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3075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47416" y="4509120"/>
            <a:ext cx="5832648" cy="10639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Titular: Dr. Horacio Gorostegui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JTP : Lic.  Liliana Aguayo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750591" y="577314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Mayo </a:t>
            </a:r>
            <a:r>
              <a:rPr lang="es-MX" sz="2000" b="1"/>
              <a:t>de 2021</a:t>
            </a:r>
            <a:endParaRPr lang="es-ES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07" y="226334"/>
            <a:ext cx="9775617" cy="267005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88438" y="2600907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SzPts val="1200"/>
            </a:pPr>
            <a:r>
              <a:rPr lang="es-AR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ASIGNATURA: </a:t>
            </a:r>
          </a:p>
          <a:p>
            <a:pPr algn="just">
              <a:lnSpc>
                <a:spcPct val="115000"/>
              </a:lnSpc>
              <a:buSzPts val="1200"/>
            </a:pPr>
            <a:endParaRPr lang="es-ES" sz="24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AR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Química Orgánica</a:t>
            </a:r>
            <a:endParaRPr lang="es-ES" sz="24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45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0080" cy="68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7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3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" y="0"/>
            <a:ext cx="12138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388"/>
            <a:ext cx="12189857" cy="691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58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8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0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3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89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1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02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0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0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7538" cy="68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1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01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55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56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8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1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163" y="347003"/>
            <a:ext cx="8915400" cy="377762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93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3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180" t="56412" r="10620"/>
          <a:stretch/>
        </p:blipFill>
        <p:spPr>
          <a:xfrm>
            <a:off x="1417983" y="3629067"/>
            <a:ext cx="9130748" cy="2989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BEE127-987D-4999-B760-53EC75896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1" t="47210" r="889" b="1019"/>
          <a:stretch/>
        </p:blipFill>
        <p:spPr>
          <a:xfrm>
            <a:off x="987287" y="68501"/>
            <a:ext cx="10217426" cy="35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846" t="27767" r="36307" b="17728"/>
          <a:stretch/>
        </p:blipFill>
        <p:spPr>
          <a:xfrm>
            <a:off x="0" y="0"/>
            <a:ext cx="11816862" cy="68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0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70080" cy="68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77493" cy="6858000"/>
          </a:xfrm>
          <a:prstGeom prst="rect">
            <a:avLst/>
          </a:prstGeom>
        </p:spPr>
      </p:pic>
      <p:pic>
        <p:nvPicPr>
          <p:cNvPr id="5" name="7">
            <a:hlinkClick r:id="" action="ppaction://media"/>
            <a:extLst>
              <a:ext uri="{FF2B5EF4-FFF2-40B4-BE49-F238E27FC236}">
                <a16:creationId xmlns:a16="http://schemas.microsoft.com/office/drawing/2014/main" id="{CBDB2908-5E9C-447B-AE5B-5BBE99C48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5012" y="1186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721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397</TotalTime>
  <Words>19</Words>
  <Application>Microsoft Office PowerPoint</Application>
  <PresentationFormat>Panorámica</PresentationFormat>
  <Paragraphs>6</Paragraphs>
  <Slides>27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Aharoni</vt:lpstr>
      <vt:lpstr>Arial</vt:lpstr>
      <vt:lpstr>Century Gothic</vt:lpstr>
      <vt:lpstr>Symbol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Horacio</cp:lastModifiedBy>
  <cp:revision>85</cp:revision>
  <dcterms:created xsi:type="dcterms:W3CDTF">2015-04-20T17:41:26Z</dcterms:created>
  <dcterms:modified xsi:type="dcterms:W3CDTF">2021-05-06T13:15:49Z</dcterms:modified>
</cp:coreProperties>
</file>