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4" r:id="rId4"/>
    <p:sldId id="259" r:id="rId5"/>
    <p:sldId id="265" r:id="rId6"/>
    <p:sldId id="268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A0A6C-34ED-43D7-A63A-15E88522C0D1}" type="datetimeFigureOut">
              <a:rPr lang="es-AR" smtClean="0"/>
              <a:t>1/6/2021</a:t>
            </a:fld>
            <a:endParaRPr lang="es-AR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8E098A-9ACA-4EA0-8A20-F9D32D57B314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br>
              <a:rPr lang="es-PY" sz="2400" dirty="0">
                <a:latin typeface="Arial" pitchFamily="34" charset="0"/>
                <a:cs typeface="Arial" pitchFamily="34" charset="0"/>
              </a:rPr>
            </a:br>
            <a:br>
              <a:rPr lang="es-PY" sz="2400" dirty="0">
                <a:latin typeface="Arial" pitchFamily="34" charset="0"/>
                <a:cs typeface="Arial" pitchFamily="34" charset="0"/>
              </a:rPr>
            </a:br>
            <a:r>
              <a:rPr lang="es-PY" sz="2400" dirty="0">
                <a:latin typeface="Arial" pitchFamily="34" charset="0"/>
                <a:cs typeface="Arial" pitchFamily="34" charset="0"/>
              </a:rPr>
              <a:t>Universidad Nacional de Formosa</a:t>
            </a:r>
            <a:br>
              <a:rPr lang="es-PY" sz="2800" dirty="0">
                <a:latin typeface="Arial" pitchFamily="34" charset="0"/>
                <a:cs typeface="Arial" pitchFamily="34" charset="0"/>
              </a:rPr>
            </a:br>
            <a:r>
              <a:rPr lang="es-PY" sz="2400" dirty="0">
                <a:latin typeface="Arial" pitchFamily="34" charset="0"/>
                <a:cs typeface="Arial" pitchFamily="34" charset="0"/>
              </a:rPr>
              <a:t>Facultad de Ciencias de la Salud</a:t>
            </a:r>
            <a:br>
              <a:rPr lang="es-PY" sz="2400" dirty="0">
                <a:latin typeface="Arial" pitchFamily="34" charset="0"/>
                <a:cs typeface="Arial" pitchFamily="34" charset="0"/>
              </a:rPr>
            </a:br>
            <a:r>
              <a:rPr lang="es-PY" sz="2400" dirty="0">
                <a:latin typeface="Arial" pitchFamily="34" charset="0"/>
                <a:cs typeface="Arial" pitchFamily="34" charset="0"/>
              </a:rPr>
              <a:t>Licenciatura en Nutrición</a:t>
            </a:r>
            <a:br>
              <a:rPr lang="es-PY" sz="2400" dirty="0">
                <a:latin typeface="Arial" pitchFamily="34" charset="0"/>
                <a:cs typeface="Arial" pitchFamily="34" charset="0"/>
              </a:rPr>
            </a:br>
            <a:r>
              <a:rPr lang="es-PY" sz="2400" dirty="0">
                <a:latin typeface="Arial" pitchFamily="34" charset="0"/>
                <a:cs typeface="Arial" pitchFamily="34" charset="0"/>
              </a:rPr>
              <a:t>Cátedra: Alimentación Institucional y Programación en Nutrición</a:t>
            </a:r>
            <a:endParaRPr lang="es-AR" sz="2400" dirty="0"/>
          </a:p>
        </p:txBody>
      </p:sp>
      <p:sp>
        <p:nvSpPr>
          <p:cNvPr id="6" name="AutoShap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2492896"/>
            <a:ext cx="8229600" cy="3816424"/>
          </a:xfrm>
          <a:prstGeom prst="flowChartProcess">
            <a:avLst/>
          </a:prstGeom>
          <a:gradFill rotWithShape="1">
            <a:gsLst>
              <a:gs pos="0">
                <a:srgbClr val="00B0F0">
                  <a:gamma/>
                  <a:shade val="46275"/>
                  <a:invGamma/>
                </a:srgbClr>
              </a:gs>
              <a:gs pos="50000">
                <a:srgbClr val="00B0F0"/>
              </a:gs>
              <a:gs pos="100000">
                <a:srgbClr val="00B0F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AR" sz="4800" b="1" kern="0" dirty="0">
              <a:solidFill>
                <a:sysClr val="windowText" lastClr="000000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AR" sz="4800" b="1" kern="0" dirty="0">
              <a:solidFill>
                <a:sysClr val="windowText" lastClr="000000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4800" b="1" kern="0" dirty="0">
                <a:solidFill>
                  <a:sysClr val="windowText" lastClr="000000"/>
                </a:solidFill>
              </a:rPr>
              <a:t> PROYECTO DE INTERVENCIÓN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4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b="1" i="1" kern="0" dirty="0">
                <a:solidFill>
                  <a:sysClr val="windowText" lastClr="000000"/>
                </a:solidFill>
                <a:latin typeface="Bradley Hand ITC" panose="03070402050302030203" pitchFamily="66" charset="0"/>
              </a:rPr>
              <a:t>JTP</a:t>
            </a:r>
            <a:r>
              <a:rPr lang="es-AR" b="1" i="1" kern="0" noProof="0" dirty="0">
                <a:solidFill>
                  <a:sysClr val="windowText" lastClr="000000"/>
                </a:solidFill>
                <a:latin typeface="Bradley Hand ITC" panose="03070402050302030203" pitchFamily="66" charset="0"/>
              </a:rPr>
              <a:t> Clara Perdomo</a:t>
            </a:r>
            <a:endParaRPr kumimoji="0" lang="es-AR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9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0874" y="692696"/>
            <a:ext cx="7884368" cy="562074"/>
          </a:xfrm>
        </p:spPr>
        <p:txBody>
          <a:bodyPr>
            <a:normAutofit fontScale="90000"/>
          </a:bodyPr>
          <a:lstStyle/>
          <a:p>
            <a:r>
              <a:rPr lang="es-MX" sz="3200" dirty="0"/>
              <a:t>PROYECTO EN UNA VISIÓN SIMPLE</a:t>
            </a:r>
          </a:p>
        </p:txBody>
      </p:sp>
      <p:pic>
        <p:nvPicPr>
          <p:cNvPr id="3076" name="Picture 4" descr="http://image.slidesharecdn.com/descriptores-formulacindeproyectos-120303094344-phpapp02/95/descriptores-formulacin-de-proyectos-1-728.jpg?cb=133079067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" t="10172" r="6157"/>
          <a:stretch/>
        </p:blipFill>
        <p:spPr bwMode="auto">
          <a:xfrm>
            <a:off x="146370" y="1518306"/>
            <a:ext cx="8997630" cy="533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26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Características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Están orientados a la consecución de un objetivo determinado.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Combinan recursos humanos y no humanos para la realización coordinada de actividades interrelacionadas.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Duración limitada: tienen principio y fin.</a:t>
            </a:r>
          </a:p>
        </p:txBody>
      </p:sp>
    </p:spTree>
    <p:extLst>
      <p:ext uri="{BB962C8B-B14F-4D97-AF65-F5344CB8AC3E}">
        <p14:creationId xmlns:p14="http://schemas.microsoft.com/office/powerpoint/2010/main" val="207198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980728"/>
            <a:ext cx="4618856" cy="418058"/>
          </a:xfrm>
        </p:spPr>
        <p:txBody>
          <a:bodyPr>
            <a:normAutofit fontScale="90000"/>
          </a:bodyPr>
          <a:lstStyle/>
          <a:p>
            <a:r>
              <a:rPr lang="es-MX" sz="2800" kern="1200" dirty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>Fases de un proyecto</a:t>
            </a:r>
            <a:endParaRPr lang="es-MX" dirty="0"/>
          </a:p>
        </p:txBody>
      </p:sp>
      <p:pic>
        <p:nvPicPr>
          <p:cNvPr id="3" name="Picture 2" descr="C:\Users\CLARA\Documents\Documents\Catedras UNaF\AIPeN\guia de tp 2020\teoricos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048672" cy="449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71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1770224"/>
              </p:ext>
            </p:extLst>
          </p:nvPr>
        </p:nvGraphicFramePr>
        <p:xfrm>
          <a:off x="827584" y="593090"/>
          <a:ext cx="7859217" cy="5211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0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8311">
                <a:tc gridSpan="2">
                  <a:txBody>
                    <a:bodyPr/>
                    <a:lstStyle/>
                    <a:p>
                      <a:r>
                        <a:rPr lang="es-AR" dirty="0"/>
                        <a:t>PREGUNTAS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PARTE</a:t>
                      </a:r>
                      <a:r>
                        <a:rPr lang="es-AR" baseline="0" dirty="0"/>
                        <a:t> DEL PROYECTO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QUÉ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Se quiere hacer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Descripción del proyecto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POR</a:t>
                      </a:r>
                      <a:r>
                        <a:rPr lang="es-AR" baseline="0" dirty="0"/>
                        <a:t> QUÉ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Se quiere hacer</a:t>
                      </a:r>
                    </a:p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Fundamentación</a:t>
                      </a:r>
                      <a:r>
                        <a:rPr lang="es-AR" baseline="0" dirty="0"/>
                        <a:t> o justificación, razón de ser y origen del proyecto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PARA QUÉ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Se quiere hacer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Objetivos, propósitos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CUÁNTO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Se quiere hacer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Metas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DÓNDE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Se quiere hacer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Localización física(ubicación</a:t>
                      </a:r>
                      <a:r>
                        <a:rPr lang="es-AR" baseline="0" dirty="0"/>
                        <a:t> en el espacio)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CÓMO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Se va</a:t>
                      </a:r>
                      <a:r>
                        <a:rPr lang="es-AR" baseline="0" dirty="0"/>
                        <a:t> a</a:t>
                      </a:r>
                      <a:r>
                        <a:rPr lang="es-AR" dirty="0"/>
                        <a:t> hacer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Actividades y tareas</a:t>
                      </a:r>
                    </a:p>
                    <a:p>
                      <a:r>
                        <a:rPr lang="es-AR" dirty="0"/>
                        <a:t>Métodos y técnicas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CUÁNDO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Se va</a:t>
                      </a:r>
                      <a:r>
                        <a:rPr lang="es-AR" baseline="0" dirty="0"/>
                        <a:t> a</a:t>
                      </a:r>
                      <a:r>
                        <a:rPr lang="es-AR" dirty="0"/>
                        <a:t> hacer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Cronograma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A QUIENES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Va dirigido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Destinatarios o</a:t>
                      </a:r>
                      <a:r>
                        <a:rPr lang="es-AR" baseline="0" dirty="0"/>
                        <a:t> beneficiarios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QUIENES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Lo van a hacer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Recursos humanos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178">
                <a:tc>
                  <a:txBody>
                    <a:bodyPr/>
                    <a:lstStyle/>
                    <a:p>
                      <a:r>
                        <a:rPr lang="es-AR" dirty="0"/>
                        <a:t>CON QUÉ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Se va a hacer</a:t>
                      </a:r>
                    </a:p>
                    <a:p>
                      <a:r>
                        <a:rPr lang="es-AR" dirty="0"/>
                        <a:t>Se va a costear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Recursos materiales</a:t>
                      </a:r>
                    </a:p>
                    <a:p>
                      <a:r>
                        <a:rPr lang="es-AR" dirty="0"/>
                        <a:t>Recursos financieros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738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276872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es-AR" sz="8800" dirty="0">
                <a:solidFill>
                  <a:srgbClr val="FF0000"/>
                </a:solidFill>
                <a:latin typeface="Gigi" panose="04040504061007020D02" pitchFamily="82" charset="0"/>
              </a:rPr>
              <a:t>FIN</a:t>
            </a:r>
          </a:p>
        </p:txBody>
      </p:sp>
      <p:pic>
        <p:nvPicPr>
          <p:cNvPr id="1026" name="Picture 2" descr="D:\Desktop\adios (1)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9" y="3253333"/>
            <a:ext cx="3312367" cy="307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867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4136</TotalTime>
  <Words>173</Words>
  <Application>Microsoft Office PowerPoint</Application>
  <PresentationFormat>Presentación en pantalla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Bradley Hand ITC</vt:lpstr>
      <vt:lpstr>Franklin Gothic Book</vt:lpstr>
      <vt:lpstr>Franklin Gothic Medium</vt:lpstr>
      <vt:lpstr>Gigi</vt:lpstr>
      <vt:lpstr>Wingdings</vt:lpstr>
      <vt:lpstr>Wingdings 2</vt:lpstr>
      <vt:lpstr>Viajes</vt:lpstr>
      <vt:lpstr>  Universidad Nacional de Formosa Facultad de Ciencias de la Salud Licenciatura en Nutrición Cátedra: Alimentación Institucional y Programación en Nutrición</vt:lpstr>
      <vt:lpstr>PROYECTO EN UNA VISIÓN SIMPLE</vt:lpstr>
      <vt:lpstr>Características </vt:lpstr>
      <vt:lpstr>Fases de un proyecto</vt:lpstr>
      <vt:lpstr>Presentación de PowerPoint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</dc:creator>
  <cp:lastModifiedBy>CLARA</cp:lastModifiedBy>
  <cp:revision>16</cp:revision>
  <dcterms:created xsi:type="dcterms:W3CDTF">2019-11-12T09:34:05Z</dcterms:created>
  <dcterms:modified xsi:type="dcterms:W3CDTF">2021-06-01T09:11:04Z</dcterms:modified>
</cp:coreProperties>
</file>