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27/08/2018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s-AR" sz="6600" dirty="0" smtClean="0"/>
              <a:t>EPIDEMIOLOGIA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4653136"/>
            <a:ext cx="7772400" cy="914400"/>
          </a:xfrm>
        </p:spPr>
        <p:txBody>
          <a:bodyPr>
            <a:normAutofit lnSpcReduction="10000"/>
          </a:bodyPr>
          <a:lstStyle/>
          <a:p>
            <a:r>
              <a:rPr lang="es-AR" b="1" dirty="0" smtClean="0"/>
              <a:t>Cátedra de Epidemiologia</a:t>
            </a:r>
          </a:p>
          <a:p>
            <a:r>
              <a:rPr lang="es-AR" b="1" dirty="0" smtClean="0"/>
              <a:t>Tecnicatura de Análisis clínicos de laboratorio  y</a:t>
            </a:r>
          </a:p>
          <a:p>
            <a:r>
              <a:rPr lang="es-AR" b="1" dirty="0" smtClean="0"/>
              <a:t>Licenciatura en Bromatología  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92745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/>
          <a:lstStyle/>
          <a:p>
            <a:r>
              <a:rPr lang="es-AR" dirty="0" smtClean="0"/>
              <a:t>Definición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3484984"/>
          </a:xfrm>
        </p:spPr>
        <p:txBody>
          <a:bodyPr/>
          <a:lstStyle/>
          <a:p>
            <a:r>
              <a:rPr lang="es-AR" dirty="0" smtClean="0"/>
              <a:t>Estudio de la distribución y de los factores determinantes de las situaciones y acontecimientos relacionado con la salud de las poblaciones y la aplicación de dicho estudio al control de los problemas de salud. </a:t>
            </a:r>
          </a:p>
          <a:p>
            <a:pPr lvl="7"/>
            <a:r>
              <a:rPr lang="es-AR" dirty="0" err="1" smtClean="0"/>
              <a:t>Last</a:t>
            </a:r>
            <a:r>
              <a:rPr lang="es-AR" dirty="0" smtClean="0"/>
              <a:t> J. M. (1983)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8693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Eras en la evolución de la epidemiologia 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439568"/>
              </p:ext>
            </p:extLst>
          </p:nvPr>
        </p:nvGraphicFramePr>
        <p:xfrm>
          <a:off x="251520" y="1268760"/>
          <a:ext cx="8784976" cy="5369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827504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Era 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Paradigma 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Abordaje analítico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Abordaje preventivo</a:t>
                      </a:r>
                      <a:endParaRPr lang="es-A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200" b="1" dirty="0" smtClean="0"/>
                        <a:t>Estadísticas sanitarias </a:t>
                      </a:r>
                    </a:p>
                    <a:p>
                      <a:r>
                        <a:rPr lang="es-AR" sz="2200" dirty="0" smtClean="0"/>
                        <a:t>(1° mitad del siglo XIX)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200" b="1" dirty="0" smtClean="0"/>
                        <a:t>Miasma</a:t>
                      </a:r>
                      <a:r>
                        <a:rPr lang="es-AR" sz="2200" dirty="0" smtClean="0"/>
                        <a:t> :</a:t>
                      </a:r>
                    </a:p>
                    <a:p>
                      <a:r>
                        <a:rPr lang="es-AR" sz="2200" dirty="0" smtClean="0"/>
                        <a:t>Envenenamiento por emanaciones del suelo aire y agua 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200" dirty="0" smtClean="0"/>
                        <a:t>Demostrar</a:t>
                      </a:r>
                      <a:r>
                        <a:rPr lang="es-AR" sz="2200" baseline="0" dirty="0" smtClean="0"/>
                        <a:t> la agrupación de la morbilidad y de la mortalidad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200" dirty="0" smtClean="0"/>
                        <a:t>Introducción del saneamiento ambiental </a:t>
                      </a:r>
                      <a:endParaRPr lang="es-AR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200" b="1" dirty="0" err="1" smtClean="0"/>
                        <a:t>Enfermeda</a:t>
                      </a:r>
                      <a:r>
                        <a:rPr lang="es-AR" sz="2200" b="1" dirty="0" smtClean="0"/>
                        <a:t>-des Infecciosas</a:t>
                      </a:r>
                    </a:p>
                    <a:p>
                      <a:r>
                        <a:rPr lang="es-AR" sz="2200" dirty="0" smtClean="0"/>
                        <a:t>(finales</a:t>
                      </a:r>
                      <a:r>
                        <a:rPr lang="es-AR" sz="2200" baseline="0" dirty="0" smtClean="0"/>
                        <a:t> del siglo XIX y comienzos del XX)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200" b="1" dirty="0" smtClean="0"/>
                        <a:t>Teoría del germen</a:t>
                      </a:r>
                      <a:r>
                        <a:rPr lang="es-AR" sz="2200" dirty="0" smtClean="0"/>
                        <a:t>: agentes relacionados</a:t>
                      </a:r>
                      <a:r>
                        <a:rPr lang="es-AR" sz="2200" baseline="0" dirty="0" smtClean="0"/>
                        <a:t> con enfermedades especificas.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Aislamiento en laboratorio, cultivos,</a:t>
                      </a:r>
                      <a:r>
                        <a:rPr lang="es-AR" sz="2000" baseline="0" dirty="0" smtClean="0"/>
                        <a:t> trasmisión experimental y reproducción de lesiones 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200" dirty="0" smtClean="0"/>
                        <a:t>Interrumpir la transmisión (aislamiento , cuarentenas , vacunas , antibióticos)</a:t>
                      </a:r>
                      <a:endParaRPr lang="es-AR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72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754804"/>
              </p:ext>
            </p:extLst>
          </p:nvPr>
        </p:nvGraphicFramePr>
        <p:xfrm>
          <a:off x="107504" y="260648"/>
          <a:ext cx="8928991" cy="649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064"/>
                <a:gridCol w="2009023"/>
                <a:gridCol w="2306656"/>
                <a:gridCol w="2232248"/>
              </a:tblGrid>
              <a:tr h="827504"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Era 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Paradigma 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Abordaje analítico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Abordaje preventivo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200" b="1" dirty="0" err="1" smtClean="0"/>
                        <a:t>Epidemiolo-gia</a:t>
                      </a:r>
                      <a:r>
                        <a:rPr lang="es-AR" sz="2200" b="1" dirty="0" smtClean="0"/>
                        <a:t> de las </a:t>
                      </a:r>
                      <a:r>
                        <a:rPr lang="es-AR" sz="2200" b="1" dirty="0" err="1" smtClean="0"/>
                        <a:t>enfermeda</a:t>
                      </a:r>
                      <a:r>
                        <a:rPr lang="es-AR" sz="2200" b="1" dirty="0" smtClean="0"/>
                        <a:t>-des crónicas </a:t>
                      </a:r>
                      <a:r>
                        <a:rPr lang="es-AR" sz="2200" dirty="0" smtClean="0"/>
                        <a:t>(finales del siglo XX)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200" b="1" dirty="0" smtClean="0"/>
                        <a:t>Caja negra:</a:t>
                      </a:r>
                    </a:p>
                    <a:p>
                      <a:r>
                        <a:rPr lang="es-AR" sz="2200" dirty="0" smtClean="0"/>
                        <a:t>exposición relacionada con resultados 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Razón de riesgo de la exposición</a:t>
                      </a:r>
                    </a:p>
                    <a:p>
                      <a:r>
                        <a:rPr lang="es-AR" sz="2000" dirty="0" smtClean="0"/>
                        <a:t>Exposición-resultados</a:t>
                      </a:r>
                      <a:r>
                        <a:rPr lang="es-AR" sz="2000" baseline="0" dirty="0" smtClean="0"/>
                        <a:t> a nivel individual en poblaciones </a:t>
                      </a:r>
                      <a:r>
                        <a:rPr lang="es-AR" sz="2000" dirty="0" smtClean="0"/>
                        <a:t> 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Controlar</a:t>
                      </a:r>
                      <a:r>
                        <a:rPr lang="es-AR" sz="2000" baseline="0" dirty="0" smtClean="0"/>
                        <a:t> los factores de riesgo mediante modificación de los estilos de vida o medioambiente </a:t>
                      </a:r>
                      <a:endParaRPr lang="es-A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2200" b="1" dirty="0" smtClean="0"/>
                        <a:t>Eco-</a:t>
                      </a:r>
                      <a:r>
                        <a:rPr lang="es-AR" sz="2200" b="1" dirty="0" err="1" smtClean="0"/>
                        <a:t>epidemiolo</a:t>
                      </a:r>
                      <a:r>
                        <a:rPr lang="es-AR" sz="2200" b="1" dirty="0" smtClean="0"/>
                        <a:t>-</a:t>
                      </a:r>
                      <a:r>
                        <a:rPr lang="es-AR" sz="2200" b="1" dirty="0" err="1" smtClean="0"/>
                        <a:t>gia</a:t>
                      </a:r>
                      <a:r>
                        <a:rPr lang="es-AR" sz="2200" dirty="0" smtClean="0"/>
                        <a:t> 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200" b="1" dirty="0" smtClean="0"/>
                        <a:t>Cajas chinas </a:t>
                      </a:r>
                      <a:r>
                        <a:rPr lang="es-AR" sz="2200" dirty="0" smtClean="0"/>
                        <a:t>:</a:t>
                      </a:r>
                    </a:p>
                    <a:p>
                      <a:r>
                        <a:rPr lang="es-AR" sz="2200" dirty="0" smtClean="0"/>
                        <a:t>Relaciones entre estructuras</a:t>
                      </a:r>
                      <a:r>
                        <a:rPr lang="es-AR" sz="2200" baseline="0" dirty="0" smtClean="0"/>
                        <a:t> organizadas en niveles jerárquicos </a:t>
                      </a:r>
                      <a:endParaRPr lang="es-A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Análisis de los determinantes y los resultados, en los diferentes niveles de organización:</a:t>
                      </a:r>
                      <a:r>
                        <a:rPr lang="es-AR" sz="2000" baseline="0" dirty="0" smtClean="0"/>
                        <a:t> dentro y a través de contextos y en profundidad.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000" dirty="0" smtClean="0"/>
                        <a:t>Aplicar la información y la tecnología</a:t>
                      </a:r>
                      <a:r>
                        <a:rPr lang="es-AR" sz="2000" baseline="0" dirty="0" smtClean="0"/>
                        <a:t> </a:t>
                      </a:r>
                      <a:r>
                        <a:rPr lang="es-AR" sz="2000" baseline="0" dirty="0" err="1" smtClean="0"/>
                        <a:t>bio</a:t>
                      </a:r>
                      <a:r>
                        <a:rPr lang="es-AR" sz="2000" baseline="0" dirty="0" smtClean="0"/>
                        <a:t>- médica en el nivel n que es mas eficaz la intervención, desde el contexto hasta lo molecular. </a:t>
                      </a:r>
                      <a:endParaRPr lang="es-A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04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64" y="548680"/>
            <a:ext cx="7392620" cy="5550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70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85" y="692696"/>
            <a:ext cx="845836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805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</TotalTime>
  <Words>263</Words>
  <Application>Microsoft Office PowerPoint</Application>
  <PresentationFormat>Presentación en pantalla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Aspecto</vt:lpstr>
      <vt:lpstr>EPIDEMIOLOGIA </vt:lpstr>
      <vt:lpstr>Definición </vt:lpstr>
      <vt:lpstr>Eras en la evolución de la epidemiologia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EPIDEMIOLOGIA</dc:title>
  <dc:creator>Acer</dc:creator>
  <cp:lastModifiedBy>Luffi</cp:lastModifiedBy>
  <cp:revision>6</cp:revision>
  <dcterms:created xsi:type="dcterms:W3CDTF">2018-08-27T21:18:25Z</dcterms:created>
  <dcterms:modified xsi:type="dcterms:W3CDTF">2018-08-27T22:33:49Z</dcterms:modified>
</cp:coreProperties>
</file>